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FAB0-2DB3-4B7F-89A6-AA54C62C2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2B9C1-2061-479F-A5AF-2B7783FC8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1A96-39A8-4691-8C19-FB1FADDC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E29E6-9F95-4856-9C83-010DB3DA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24B2A-44FD-42C3-80A6-452E9FC4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37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0A5E-2E0E-477C-9CBE-A74F338D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39E8E-84C4-4607-B7B1-1C67ABEF6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9F647-B4E3-4DAD-96E3-9A9F4D4B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C5DDE-2DCB-4715-8A62-85DB6B68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BC28-28C4-4D51-9AC2-981C6ECE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33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8DD5F-09F6-4B99-AF36-550D8E7C43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FC8B9-E3FA-4E1C-89F8-C79381A68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27D31-9586-4458-AC11-721B0701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D8966-2DEA-46A8-BF6C-AE6C29A8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10AB7-E227-43D3-82A3-BC8F1C72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87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E5C13-4E8F-4642-83C0-1A360D19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061D-ACDD-4A8D-8940-AE57C53F9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F9A8C-0C7D-46DD-895B-F993B8B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BC14-0844-4F73-A678-0B1D47FCD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0949-A92D-48DA-80FB-3F0D71D9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34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F5FB-4FA6-4E59-A68A-1E54D7DBB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F8C9D-337E-44CE-A065-681FB22ED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5A90-2644-4C13-B384-7263FB42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3F165-EF5A-4AA2-96C0-098663B0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14553-E6EA-4C26-9AE0-B9828EA8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471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BF40-CE98-4D4E-AA96-422C74F7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BEF15-8C6F-4431-8079-B0562E4E3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B8F62-D095-46DE-8357-EA88F0BAB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E0332-3A88-416E-AF7B-9E9AD544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3EE88-E51A-4D1C-9D40-070EBD538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FE162-04CC-41A8-BA9D-39F39F97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6422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CE66-B8C7-47D8-BD9B-1D32AB73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5451E-3AEE-4DED-92EF-7B63D154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243B8-A2AE-4349-A6A2-AFC27C680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0FA85-2C7E-41D3-A238-0672FCF08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AC9D8-9FDB-4642-89D2-3AA6F750B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F71DA-9AB2-4956-8D8C-A5FE0942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712C8-51E7-4BB4-AAD1-9F1C9199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080EA0-1A43-426E-BB0F-E046F9CA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527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D7815-42A5-4B17-9093-7336EF973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88804-FF82-4A15-9C04-38B4C5C4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F51FE-BEAC-4637-A4EC-A4133423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34823-5B4E-4547-82A0-6C6E522D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845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6278-E04C-4087-BB25-28578C40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062406-5CEF-42E2-91E1-A6A9D626C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B197-87FA-4582-ACAD-7789DB4B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82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3B78-CEFE-4C0E-8BAA-ECE4FE07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6269A-114D-4912-B0CE-99249CEDA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3CAEE-CE3F-4EA9-816C-C5C59B7DF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9617D-7C27-469D-A5CE-F84242FF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7E973-F270-4268-A298-E99F9B2D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14C17-0165-4C60-BD5F-51921E68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224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7F474-4FF1-474B-92F4-F6D7F8EEC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8D44A-73F9-4AFE-BB3C-9A07E2BFE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7AB4C-9351-4A0D-A944-537366F31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9AE63-3AE4-4A0A-B943-E512CDAF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9A23F-D1B2-4CC6-B94A-DD0D9B519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B70AC-0301-4C86-88D0-88CC9AF0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047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7CC53D-8125-4543-AB15-FD4E7F8E3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E6387-D2AA-41B8-941F-0D38C0E2F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037AA-FD2F-40F8-B8E7-D03084D61E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3D79-5D04-44D1-AF09-449E5F996227}" type="datetimeFigureOut">
              <a:rPr lang="el-GR" smtClean="0"/>
              <a:t>1/11/2017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C20EE-915E-4341-8BDD-2629F7A7B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E9E9B-543C-4ECF-9BCC-FDC0CB02B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3AAAF-43C0-46B6-B351-DD719CA3D8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997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9833E2-4C52-4B4A-83DF-866F60E59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Στάδια υλοποίησης μίας ταινίας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C22B72-37CA-438B-A8DC-28E76A791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Σενάριο </a:t>
            </a:r>
          </a:p>
          <a:p>
            <a:r>
              <a:rPr lang="el-GR" sz="3600" dirty="0" err="1"/>
              <a:t>Προπαραγωγή</a:t>
            </a:r>
            <a:endParaRPr lang="el-GR" sz="3600" dirty="0"/>
          </a:p>
          <a:p>
            <a:r>
              <a:rPr lang="el-GR" sz="3600" dirty="0"/>
              <a:t>Γύρισμα</a:t>
            </a:r>
          </a:p>
          <a:p>
            <a:r>
              <a:rPr lang="en-US" sz="3600" dirty="0"/>
              <a:t>Montage</a:t>
            </a:r>
          </a:p>
          <a:p>
            <a:r>
              <a:rPr lang="en-US" sz="3600" dirty="0"/>
              <a:t>Post Production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24144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65ED-8A87-4280-AF50-9472A96B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Σενάριο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60E2C-6F0B-44E6-90F8-072B6246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/>
              <a:t>Σεναριογράφος – οι</a:t>
            </a:r>
          </a:p>
          <a:p>
            <a:r>
              <a:rPr lang="en-US" dirty="0"/>
              <a:t>Script doctors</a:t>
            </a:r>
          </a:p>
          <a:p>
            <a:r>
              <a:rPr lang="en-US" dirty="0"/>
              <a:t>Character editors</a:t>
            </a:r>
          </a:p>
          <a:p>
            <a:r>
              <a:rPr lang="en-US" dirty="0"/>
              <a:t>Dialogue editors</a:t>
            </a:r>
          </a:p>
          <a:p>
            <a:r>
              <a:rPr lang="el-GR" dirty="0"/>
              <a:t>Ερευνητική ομάδα</a:t>
            </a:r>
          </a:p>
          <a:p>
            <a:r>
              <a:rPr lang="el-GR" dirty="0"/>
              <a:t>Νομικοί σύμβουλοι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7328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10C6-F448-4E8D-898E-D8B2EE2E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Camera team</a:t>
            </a:r>
            <a:endParaRPr lang="el-GR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1124-0DD8-4373-A052-FE26C35B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688"/>
            <a:ext cx="10515600" cy="4793064"/>
          </a:xfrm>
        </p:spPr>
        <p:txBody>
          <a:bodyPr>
            <a:normAutofit fontScale="92500" lnSpcReduction="20000"/>
          </a:bodyPr>
          <a:lstStyle/>
          <a:p>
            <a:r>
              <a:rPr lang="el-GR" sz="4000" b="1" dirty="0"/>
              <a:t>Διευθυντής φωτογραφίας</a:t>
            </a:r>
          </a:p>
          <a:p>
            <a:r>
              <a:rPr lang="el-GR" dirty="0"/>
              <a:t>Χειριστές </a:t>
            </a:r>
            <a:r>
              <a:rPr lang="en-US" dirty="0"/>
              <a:t>camera</a:t>
            </a:r>
            <a:endParaRPr lang="el-GR" dirty="0"/>
          </a:p>
          <a:p>
            <a:r>
              <a:rPr lang="en-US" dirty="0"/>
              <a:t>Grip</a:t>
            </a:r>
          </a:p>
          <a:p>
            <a:r>
              <a:rPr lang="el-GR" dirty="0"/>
              <a:t>Ηλεκτρολόγοι</a:t>
            </a:r>
            <a:endParaRPr lang="en-GB" dirty="0"/>
          </a:p>
          <a:p>
            <a:r>
              <a:rPr lang="en-GB" dirty="0"/>
              <a:t>Focus puller</a:t>
            </a:r>
            <a:endParaRPr lang="el-GR" dirty="0"/>
          </a:p>
          <a:p>
            <a:r>
              <a:rPr lang="el-GR" dirty="0"/>
              <a:t>Βοηθοί </a:t>
            </a:r>
            <a:r>
              <a:rPr lang="en-US" dirty="0"/>
              <a:t>camera </a:t>
            </a:r>
          </a:p>
          <a:p>
            <a:r>
              <a:rPr lang="en-US" dirty="0"/>
              <a:t>DIT</a:t>
            </a:r>
          </a:p>
          <a:p>
            <a:r>
              <a:rPr lang="el-GR" dirty="0" err="1"/>
              <a:t>Μακινίστες</a:t>
            </a:r>
            <a:endParaRPr lang="el-GR" dirty="0"/>
          </a:p>
          <a:p>
            <a:r>
              <a:rPr lang="en-US" dirty="0"/>
              <a:t>Steadicam</a:t>
            </a:r>
            <a:endParaRPr lang="el-GR" dirty="0"/>
          </a:p>
          <a:p>
            <a:r>
              <a:rPr lang="el-GR" dirty="0"/>
              <a:t>Φωτογράφος σετ</a:t>
            </a:r>
          </a:p>
          <a:p>
            <a:r>
              <a:rPr lang="en-US" dirty="0"/>
              <a:t>Drone operator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692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D1667-BC5B-46B8-87CF-025E9450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Ηχοληπτικό</a:t>
            </a:r>
            <a:r>
              <a:rPr lang="el-GR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47AAC-2405-4476-9E6A-73BCD1723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/>
              <a:t>Ηχολήπτης</a:t>
            </a:r>
          </a:p>
          <a:p>
            <a:r>
              <a:rPr lang="el-GR" dirty="0"/>
              <a:t>Χειριστής/</a:t>
            </a:r>
            <a:r>
              <a:rPr lang="el-GR" dirty="0" err="1"/>
              <a:t>ρια</a:t>
            </a:r>
            <a:r>
              <a:rPr lang="el-GR" dirty="0"/>
              <a:t> </a:t>
            </a:r>
            <a:r>
              <a:rPr lang="en-US" dirty="0"/>
              <a:t>boom</a:t>
            </a:r>
          </a:p>
          <a:p>
            <a:r>
              <a:rPr lang="el-GR"/>
              <a:t>Βοηθοί ηχολήπτη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1025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84C5-6AEB-46F6-91BD-7645379B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Σκηνογραφικό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840F4-50F6-4120-A979-E79E69C9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/>
              <a:t>Σκηνογράφος </a:t>
            </a:r>
          </a:p>
          <a:p>
            <a:r>
              <a:rPr lang="el-GR" dirty="0"/>
              <a:t>Τεχνίτες </a:t>
            </a:r>
          </a:p>
          <a:p>
            <a:r>
              <a:rPr lang="el-GR" dirty="0"/>
              <a:t>Κατασκευαστές</a:t>
            </a:r>
          </a:p>
          <a:p>
            <a:r>
              <a:rPr lang="el-GR" dirty="0"/>
              <a:t>Φροντιστές</a:t>
            </a:r>
          </a:p>
        </p:txBody>
      </p:sp>
    </p:spTree>
    <p:extLst>
      <p:ext uri="{BB962C8B-B14F-4D97-AF65-F5344CB8AC3E}">
        <p14:creationId xmlns:p14="http://schemas.microsoft.com/office/powerpoint/2010/main" val="8789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C556-CC94-44B3-8684-2C00172F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Hair &amp; Make up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C77EE-21EF-4A6A-8634-F6656CB45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/>
              <a:t>Ενδυματολόγος</a:t>
            </a:r>
          </a:p>
          <a:p>
            <a:r>
              <a:rPr lang="el-GR" dirty="0"/>
              <a:t>Μακιγιέρ</a:t>
            </a:r>
          </a:p>
          <a:p>
            <a:r>
              <a:rPr lang="el-GR" dirty="0"/>
              <a:t>Κομμωτήριο</a:t>
            </a:r>
          </a:p>
          <a:p>
            <a:r>
              <a:rPr lang="el-GR" dirty="0"/>
              <a:t>Βοηθοί ενδυματολόγου</a:t>
            </a:r>
          </a:p>
          <a:p>
            <a:r>
              <a:rPr lang="en-US" dirty="0"/>
              <a:t>SFX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907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AF1C-E910-423F-A409-4F8B311D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Montage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DB54F-EE2C-4FD3-95E1-36193FD3C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 err="1"/>
              <a:t>Μοντέρ</a:t>
            </a:r>
            <a:endParaRPr lang="el-GR" sz="4000" b="1" dirty="0"/>
          </a:p>
          <a:p>
            <a:r>
              <a:rPr lang="el-GR" dirty="0"/>
              <a:t>Βοηθός </a:t>
            </a:r>
            <a:r>
              <a:rPr lang="el-GR" dirty="0" err="1"/>
              <a:t>Μοντέρ</a:t>
            </a:r>
            <a:endParaRPr lang="el-GR" dirty="0"/>
          </a:p>
          <a:p>
            <a:r>
              <a:rPr lang="el-GR" dirty="0"/>
              <a:t>Συνθέτης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8600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F7DB-B80F-4802-999E-3D092C9B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Post production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13101-4E5A-400B-BBA5-398AB53B0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4000" b="1" dirty="0"/>
              <a:t>Συντονιστής</a:t>
            </a:r>
          </a:p>
          <a:p>
            <a:r>
              <a:rPr lang="en-US" dirty="0"/>
              <a:t>Colorist</a:t>
            </a:r>
          </a:p>
          <a:p>
            <a:r>
              <a:rPr lang="en-US" dirty="0"/>
              <a:t>Sound designer</a:t>
            </a:r>
          </a:p>
          <a:p>
            <a:r>
              <a:rPr lang="en-US" dirty="0"/>
              <a:t>Sound mixer</a:t>
            </a:r>
          </a:p>
          <a:p>
            <a:r>
              <a:rPr lang="en-US" dirty="0"/>
              <a:t>Foley artist</a:t>
            </a:r>
          </a:p>
          <a:p>
            <a:r>
              <a:rPr lang="en-US" dirty="0"/>
              <a:t>VFX</a:t>
            </a:r>
          </a:p>
          <a:p>
            <a:r>
              <a:rPr lang="en-US" dirty="0"/>
              <a:t>Animators</a:t>
            </a:r>
          </a:p>
          <a:p>
            <a:r>
              <a:rPr lang="el-GR" dirty="0" err="1"/>
              <a:t>Υποτιτλιστές</a:t>
            </a:r>
            <a:endParaRPr lang="el-GR" dirty="0"/>
          </a:p>
          <a:p>
            <a:r>
              <a:rPr lang="el-GR" dirty="0"/>
              <a:t>Τεχνικοί </a:t>
            </a:r>
            <a:r>
              <a:rPr lang="en-US" dirty="0"/>
              <a:t>DCP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66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FD96C-A515-4D3C-B38E-3478661B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1. Σενάριο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B4691-E90B-4D21-A692-600BBB924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Γράψιμο σεναρίου</a:t>
            </a:r>
          </a:p>
          <a:p>
            <a:r>
              <a:rPr lang="en-US" dirty="0"/>
              <a:t>Pitching</a:t>
            </a:r>
          </a:p>
          <a:p>
            <a:r>
              <a:rPr lang="el-GR" dirty="0"/>
              <a:t>Κατοχύρωση σεναρίου</a:t>
            </a:r>
          </a:p>
        </p:txBody>
      </p:sp>
    </p:spTree>
    <p:extLst>
      <p:ext uri="{BB962C8B-B14F-4D97-AF65-F5344CB8AC3E}">
        <p14:creationId xmlns:p14="http://schemas.microsoft.com/office/powerpoint/2010/main" val="23523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88D9-E25F-4F30-B93D-EA67D9A1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2. </a:t>
            </a:r>
            <a:r>
              <a:rPr lang="el-GR" b="1" dirty="0" err="1"/>
              <a:t>Προπαραγωγή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AECE-FE02-4B41-967C-B2C84B6EC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204"/>
            <a:ext cx="10515600" cy="503422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Χρηματοδότηση </a:t>
            </a:r>
          </a:p>
          <a:p>
            <a:r>
              <a:rPr lang="el-GR" dirty="0"/>
              <a:t>Συντονισμός συνεργείου</a:t>
            </a:r>
          </a:p>
          <a:p>
            <a:r>
              <a:rPr lang="en-US" dirty="0"/>
              <a:t>Casting</a:t>
            </a:r>
          </a:p>
          <a:p>
            <a:r>
              <a:rPr lang="el-GR" dirty="0"/>
              <a:t>Πρόβες</a:t>
            </a:r>
          </a:p>
          <a:p>
            <a:r>
              <a:rPr lang="en-US" dirty="0"/>
              <a:t>Location Scouting</a:t>
            </a:r>
          </a:p>
          <a:p>
            <a:r>
              <a:rPr lang="el-GR" dirty="0"/>
              <a:t>Εξοπλισμός</a:t>
            </a:r>
          </a:p>
          <a:p>
            <a:r>
              <a:rPr lang="el-GR" dirty="0"/>
              <a:t>Πρόγραμμα γυρισμάτων</a:t>
            </a:r>
          </a:p>
          <a:p>
            <a:r>
              <a:rPr lang="el-GR" dirty="0"/>
              <a:t>Κατασκευή σκηνογραφικού υλικού </a:t>
            </a:r>
          </a:p>
          <a:p>
            <a:r>
              <a:rPr lang="en-US" dirty="0"/>
              <a:t>Camera Tests</a:t>
            </a:r>
          </a:p>
          <a:p>
            <a:r>
              <a:rPr lang="el-GR" dirty="0"/>
              <a:t>Άδειες γυρισμάτων</a:t>
            </a:r>
          </a:p>
        </p:txBody>
      </p:sp>
    </p:spTree>
    <p:extLst>
      <p:ext uri="{BB962C8B-B14F-4D97-AF65-F5344CB8AC3E}">
        <p14:creationId xmlns:p14="http://schemas.microsoft.com/office/powerpoint/2010/main" val="292736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95D8-771C-44A4-A63C-274C8C58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3. Γύρισμα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0DB49-D15C-4605-8016-1CEF3FA1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Decoupage</a:t>
            </a:r>
          </a:p>
          <a:p>
            <a:r>
              <a:rPr lang="el-GR" dirty="0"/>
              <a:t>Υλοποίηση προγράμματος γυρισμάτων</a:t>
            </a:r>
          </a:p>
          <a:p>
            <a:r>
              <a:rPr lang="en-US" dirty="0"/>
              <a:t>Wrap Party!!!!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560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CB39F-69BE-48A8-A3E3-8A34E3F1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 Montage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E8FF-6A77-473A-9CFC-E4C78B899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</a:t>
            </a:r>
            <a:r>
              <a:rPr lang="el-GR" dirty="0"/>
              <a:t>υλικού γυρισμάτων</a:t>
            </a:r>
          </a:p>
          <a:p>
            <a:r>
              <a:rPr lang="el-GR" dirty="0"/>
              <a:t>Συγχρονισμός εικόνας – ήχου</a:t>
            </a:r>
          </a:p>
          <a:p>
            <a:r>
              <a:rPr lang="en-US" dirty="0"/>
              <a:t>Assembly</a:t>
            </a:r>
          </a:p>
          <a:p>
            <a:r>
              <a:rPr lang="el-GR" dirty="0"/>
              <a:t>Μουσική</a:t>
            </a:r>
          </a:p>
          <a:p>
            <a:r>
              <a:rPr lang="el-GR" dirty="0"/>
              <a:t>Τίτλοι αρχής - τέλους</a:t>
            </a:r>
          </a:p>
        </p:txBody>
      </p:sp>
    </p:spTree>
    <p:extLst>
      <p:ext uri="{BB962C8B-B14F-4D97-AF65-F5344CB8AC3E}">
        <p14:creationId xmlns:p14="http://schemas.microsoft.com/office/powerpoint/2010/main" val="33695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DC2B-4695-4818-ABD5-B619429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5. </a:t>
            </a:r>
            <a:r>
              <a:rPr lang="en-US" b="1" dirty="0"/>
              <a:t>Post production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1D338-81C9-4A88-B7B2-31DC44CA9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Coloring – grading</a:t>
            </a:r>
          </a:p>
          <a:p>
            <a:r>
              <a:rPr lang="en-US" dirty="0" err="1"/>
              <a:t>Mixage</a:t>
            </a:r>
            <a:endParaRPr lang="en-US" dirty="0"/>
          </a:p>
          <a:p>
            <a:r>
              <a:rPr lang="en-US" dirty="0"/>
              <a:t>Sound design</a:t>
            </a:r>
          </a:p>
          <a:p>
            <a:r>
              <a:rPr lang="en-US" dirty="0"/>
              <a:t>VFX</a:t>
            </a:r>
          </a:p>
          <a:p>
            <a:r>
              <a:rPr lang="en-US" dirty="0"/>
              <a:t>Animation</a:t>
            </a:r>
          </a:p>
          <a:p>
            <a:r>
              <a:rPr lang="el-GR" dirty="0"/>
              <a:t>Υπότιτλοι</a:t>
            </a:r>
          </a:p>
          <a:p>
            <a:r>
              <a:rPr lang="el-GR" dirty="0"/>
              <a:t>Εξαγωγή σε μέσο προβολής (</a:t>
            </a:r>
            <a:r>
              <a:rPr lang="en-US" dirty="0"/>
              <a:t>DCP)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242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7F45-594C-4AEB-8A94-E471266E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sz="5000" b="1" dirty="0"/>
            </a:br>
            <a:br>
              <a:rPr lang="el-GR" sz="5000" b="1" dirty="0"/>
            </a:br>
            <a:br>
              <a:rPr lang="el-GR" sz="5000" b="1" dirty="0"/>
            </a:br>
            <a:br>
              <a:rPr lang="el-GR" sz="5000" b="1" dirty="0"/>
            </a:br>
            <a:br>
              <a:rPr lang="el-GR" sz="5000" b="1" dirty="0"/>
            </a:br>
            <a:br>
              <a:rPr lang="el-GR" sz="5000" b="1" dirty="0"/>
            </a:br>
            <a:br>
              <a:rPr lang="el-GR" sz="5000" b="1" dirty="0"/>
            </a:br>
            <a:r>
              <a:rPr lang="el-GR" sz="5000" b="1" dirty="0"/>
              <a:t>Κινηματογραφικές ειδικότητες</a:t>
            </a:r>
          </a:p>
        </p:txBody>
      </p:sp>
    </p:spTree>
    <p:extLst>
      <p:ext uri="{BB962C8B-B14F-4D97-AF65-F5344CB8AC3E}">
        <p14:creationId xmlns:p14="http://schemas.microsoft.com/office/powerpoint/2010/main" val="427085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297B94-271C-4A8F-A9FE-28298AB6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Σκηνοθετικό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85382-73F5-4F01-9A5B-64C53759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/>
              <a:t>Σκηνοθέτης</a:t>
            </a:r>
          </a:p>
          <a:p>
            <a:r>
              <a:rPr lang="el-GR" dirty="0"/>
              <a:t>Α’ Βοηθός Σκηνοθέτη</a:t>
            </a:r>
          </a:p>
          <a:p>
            <a:r>
              <a:rPr lang="el-GR" dirty="0"/>
              <a:t>Β’ Βοηθός Σκηνοθέτη</a:t>
            </a:r>
          </a:p>
          <a:p>
            <a:r>
              <a:rPr lang="el-GR" dirty="0"/>
              <a:t>Γ’ Βοηθός Σκηνοθέτη</a:t>
            </a:r>
          </a:p>
          <a:p>
            <a:r>
              <a:rPr lang="el-GR" dirty="0" err="1"/>
              <a:t>Σκριπτ</a:t>
            </a:r>
            <a:endParaRPr lang="en-GB" dirty="0"/>
          </a:p>
          <a:p>
            <a:r>
              <a:rPr lang="en-GB"/>
              <a:t>Casting director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962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6AE6-5505-4605-8B57-BB974AB1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Παραγωγή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FDB86-293C-4BE7-A16D-2E336E09F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b="1" dirty="0"/>
              <a:t>Παραγωγός</a:t>
            </a:r>
          </a:p>
          <a:p>
            <a:r>
              <a:rPr lang="en-US" dirty="0"/>
              <a:t>Line producer</a:t>
            </a:r>
          </a:p>
          <a:p>
            <a:r>
              <a:rPr lang="el-GR" dirty="0"/>
              <a:t>Διευθυντής παραγωγής</a:t>
            </a:r>
          </a:p>
          <a:p>
            <a:r>
              <a:rPr lang="el-GR" dirty="0"/>
              <a:t>Βοηθοί παραγωγής / </a:t>
            </a:r>
            <a:r>
              <a:rPr lang="en-US" dirty="0"/>
              <a:t>lock up</a:t>
            </a:r>
          </a:p>
          <a:p>
            <a:r>
              <a:rPr lang="el-GR" dirty="0"/>
              <a:t>Γραμματεία παραγωγής</a:t>
            </a:r>
          </a:p>
          <a:p>
            <a:r>
              <a:rPr lang="el-GR" dirty="0"/>
              <a:t>Λογιστήριο</a:t>
            </a:r>
          </a:p>
          <a:p>
            <a:r>
              <a:rPr lang="el-GR" dirty="0"/>
              <a:t>Οδηγοί </a:t>
            </a:r>
          </a:p>
          <a:p>
            <a:r>
              <a:rPr lang="en-US" dirty="0"/>
              <a:t>Readers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465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194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Στάδια υλοποίησης μίας ταινίας</vt:lpstr>
      <vt:lpstr>1. Σενάριο </vt:lpstr>
      <vt:lpstr>2. Προπαραγωγή</vt:lpstr>
      <vt:lpstr>3. Γύρισμα</vt:lpstr>
      <vt:lpstr>4. Montage</vt:lpstr>
      <vt:lpstr>5. Post production</vt:lpstr>
      <vt:lpstr>       Κινηματογραφικές ειδικότητες</vt:lpstr>
      <vt:lpstr>Σκηνοθετικό </vt:lpstr>
      <vt:lpstr>Παραγωγή</vt:lpstr>
      <vt:lpstr>Σενάριο</vt:lpstr>
      <vt:lpstr>Camera team</vt:lpstr>
      <vt:lpstr>Ηχοληπτικό </vt:lpstr>
      <vt:lpstr>Σκηνογραφικό</vt:lpstr>
      <vt:lpstr>Hair &amp; Make up</vt:lpstr>
      <vt:lpstr>Montage</vt:lpstr>
      <vt:lpstr>Post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Στάδια υλοποίησης μίας ταινίας</dc:title>
  <dc:creator>Manos Kritsos</dc:creator>
  <cp:lastModifiedBy>Manolis Kritsotakis</cp:lastModifiedBy>
  <cp:revision>7</cp:revision>
  <dcterms:created xsi:type="dcterms:W3CDTF">2017-10-30T18:29:35Z</dcterms:created>
  <dcterms:modified xsi:type="dcterms:W3CDTF">2017-11-01T07:44:30Z</dcterms:modified>
</cp:coreProperties>
</file>